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80" r:id="rId4"/>
    <p:sldId id="289" r:id="rId5"/>
    <p:sldId id="290" r:id="rId6"/>
    <p:sldId id="294" r:id="rId7"/>
    <p:sldId id="259" r:id="rId8"/>
    <p:sldId id="260" r:id="rId9"/>
    <p:sldId id="266" r:id="rId10"/>
    <p:sldId id="267" r:id="rId11"/>
    <p:sldId id="261" r:id="rId12"/>
    <p:sldId id="262" r:id="rId13"/>
    <p:sldId id="263" r:id="rId14"/>
    <p:sldId id="264" r:id="rId15"/>
    <p:sldId id="265" r:id="rId16"/>
    <p:sldId id="268" r:id="rId17"/>
    <p:sldId id="269" r:id="rId18"/>
    <p:sldId id="270" r:id="rId19"/>
    <p:sldId id="271" r:id="rId20"/>
    <p:sldId id="272" r:id="rId21"/>
    <p:sldId id="273" r:id="rId22"/>
    <p:sldId id="295" r:id="rId23"/>
    <p:sldId id="275" r:id="rId24"/>
    <p:sldId id="281" r:id="rId25"/>
    <p:sldId id="282" r:id="rId26"/>
    <p:sldId id="291" r:id="rId27"/>
    <p:sldId id="283" r:id="rId28"/>
    <p:sldId id="293" r:id="rId29"/>
    <p:sldId id="284" r:id="rId30"/>
    <p:sldId id="285" r:id="rId31"/>
    <p:sldId id="286" r:id="rId32"/>
    <p:sldId id="287" r:id="rId33"/>
    <p:sldId id="29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游" userId="a0a20197-c968-41ec-9bb8-639028cad573" providerId="ADAL" clId="{6908D613-BCF0-4F38-874C-940AD6D43B69}"/>
    <pc:docChg chg="undo custSel addSld delSld modSld">
      <pc:chgData name="游" userId="a0a20197-c968-41ec-9bb8-639028cad573" providerId="ADAL" clId="{6908D613-BCF0-4F38-874C-940AD6D43B69}" dt="2020-10-05T12:59:12.225" v="1194" actId="20577"/>
      <pc:docMkLst>
        <pc:docMk/>
      </pc:docMkLst>
      <pc:sldChg chg="modSp mod">
        <pc:chgData name="游" userId="a0a20197-c968-41ec-9bb8-639028cad573" providerId="ADAL" clId="{6908D613-BCF0-4F38-874C-940AD6D43B69}" dt="2020-10-05T12:46:50.839" v="922" actId="20577"/>
        <pc:sldMkLst>
          <pc:docMk/>
          <pc:sldMk cId="3608299319" sldId="261"/>
        </pc:sldMkLst>
        <pc:spChg chg="mod">
          <ac:chgData name="游" userId="a0a20197-c968-41ec-9bb8-639028cad573" providerId="ADAL" clId="{6908D613-BCF0-4F38-874C-940AD6D43B69}" dt="2020-10-05T12:46:50.839" v="922" actId="20577"/>
          <ac:spMkLst>
            <pc:docMk/>
            <pc:sldMk cId="3608299319" sldId="261"/>
            <ac:spMk id="2" creationId="{D7922F8E-E6B0-4021-9D7A-B89758A938CC}"/>
          </ac:spMkLst>
        </pc:spChg>
      </pc:sldChg>
      <pc:sldChg chg="addSp modSp mod">
        <pc:chgData name="游" userId="a0a20197-c968-41ec-9bb8-639028cad573" providerId="ADAL" clId="{6908D613-BCF0-4F38-874C-940AD6D43B69}" dt="2020-10-05T12:41:26.007" v="745" actId="1076"/>
        <pc:sldMkLst>
          <pc:docMk/>
          <pc:sldMk cId="1681493603" sldId="263"/>
        </pc:sldMkLst>
        <pc:spChg chg="add mod">
          <ac:chgData name="游" userId="a0a20197-c968-41ec-9bb8-639028cad573" providerId="ADAL" clId="{6908D613-BCF0-4F38-874C-940AD6D43B69}" dt="2020-10-05T12:41:26.007" v="745" actId="1076"/>
          <ac:spMkLst>
            <pc:docMk/>
            <pc:sldMk cId="1681493603" sldId="263"/>
            <ac:spMk id="5" creationId="{909C82F3-406D-4D22-892F-1BCAF2EBC53A}"/>
          </ac:spMkLst>
        </pc:spChg>
      </pc:sldChg>
      <pc:sldChg chg="addSp delSp modSp mod">
        <pc:chgData name="游" userId="a0a20197-c968-41ec-9bb8-639028cad573" providerId="ADAL" clId="{6908D613-BCF0-4F38-874C-940AD6D43B69}" dt="2020-10-05T12:36:40.892" v="590" actId="1036"/>
        <pc:sldMkLst>
          <pc:docMk/>
          <pc:sldMk cId="1314239299" sldId="266"/>
        </pc:sldMkLst>
        <pc:spChg chg="add mod">
          <ac:chgData name="游" userId="a0a20197-c968-41ec-9bb8-639028cad573" providerId="ADAL" clId="{6908D613-BCF0-4F38-874C-940AD6D43B69}" dt="2020-10-05T12:33:52.719" v="525" actId="1037"/>
          <ac:spMkLst>
            <pc:docMk/>
            <pc:sldMk cId="1314239299" sldId="266"/>
            <ac:spMk id="4" creationId="{6BF957D6-8AAF-4B8F-8CB6-E5E52377264E}"/>
          </ac:spMkLst>
        </pc:spChg>
        <pc:spChg chg="add del mod">
          <ac:chgData name="游" userId="a0a20197-c968-41ec-9bb8-639028cad573" providerId="ADAL" clId="{6908D613-BCF0-4F38-874C-940AD6D43B69}" dt="2020-10-05T12:32:10.233" v="444" actId="478"/>
          <ac:spMkLst>
            <pc:docMk/>
            <pc:sldMk cId="1314239299" sldId="266"/>
            <ac:spMk id="5" creationId="{DD69FC7E-CBBD-41C2-820C-28DAB4BFCEA7}"/>
          </ac:spMkLst>
        </pc:spChg>
        <pc:spChg chg="add mod ord">
          <ac:chgData name="游" userId="a0a20197-c968-41ec-9bb8-639028cad573" providerId="ADAL" clId="{6908D613-BCF0-4F38-874C-940AD6D43B69}" dt="2020-10-05T12:33:41.683" v="471" actId="1035"/>
          <ac:spMkLst>
            <pc:docMk/>
            <pc:sldMk cId="1314239299" sldId="266"/>
            <ac:spMk id="7" creationId="{5711A5A5-6DD3-45A8-A417-0F4653447272}"/>
          </ac:spMkLst>
        </pc:spChg>
        <pc:spChg chg="add mod">
          <ac:chgData name="游" userId="a0a20197-c968-41ec-9bb8-639028cad573" providerId="ADAL" clId="{6908D613-BCF0-4F38-874C-940AD6D43B69}" dt="2020-10-05T12:33:45.765" v="504" actId="1037"/>
          <ac:spMkLst>
            <pc:docMk/>
            <pc:sldMk cId="1314239299" sldId="266"/>
            <ac:spMk id="11" creationId="{368934FB-DA75-4A06-A749-1328B7AF4E29}"/>
          </ac:spMkLst>
        </pc:spChg>
        <pc:spChg chg="add mod">
          <ac:chgData name="游" userId="a0a20197-c968-41ec-9bb8-639028cad573" providerId="ADAL" clId="{6908D613-BCF0-4F38-874C-940AD6D43B69}" dt="2020-10-05T12:36:40.892" v="590" actId="1036"/>
          <ac:spMkLst>
            <pc:docMk/>
            <pc:sldMk cId="1314239299" sldId="266"/>
            <ac:spMk id="17" creationId="{C5A57BFC-A26C-4EAD-8322-3EB1E697A89D}"/>
          </ac:spMkLst>
        </pc:spChg>
        <pc:picChg chg="add del mod">
          <ac:chgData name="游" userId="a0a20197-c968-41ec-9bb8-639028cad573" providerId="ADAL" clId="{6908D613-BCF0-4F38-874C-940AD6D43B69}" dt="2020-10-05T12:32:07.734" v="443" actId="478"/>
          <ac:picMkLst>
            <pc:docMk/>
            <pc:sldMk cId="1314239299" sldId="266"/>
            <ac:picMk id="3" creationId="{B62C12C1-76EB-41ED-AA26-D603DB48BF21}"/>
          </ac:picMkLst>
        </pc:picChg>
        <pc:picChg chg="add mod">
          <ac:chgData name="游" userId="a0a20197-c968-41ec-9bb8-639028cad573" providerId="ADAL" clId="{6908D613-BCF0-4F38-874C-940AD6D43B69}" dt="2020-10-05T12:33:30.401" v="449" actId="1076"/>
          <ac:picMkLst>
            <pc:docMk/>
            <pc:sldMk cId="1314239299" sldId="266"/>
            <ac:picMk id="10" creationId="{6C53DA91-D7E3-4E73-9048-15A26564B52D}"/>
          </ac:picMkLst>
        </pc:picChg>
        <pc:picChg chg="add mod">
          <ac:chgData name="游" userId="a0a20197-c968-41ec-9bb8-639028cad573" providerId="ADAL" clId="{6908D613-BCF0-4F38-874C-940AD6D43B69}" dt="2020-10-05T12:36:07.985" v="530" actId="1076"/>
          <ac:picMkLst>
            <pc:docMk/>
            <pc:sldMk cId="1314239299" sldId="266"/>
            <ac:picMk id="15" creationId="{747D0764-BB12-4E32-A6DA-9D21CA553B83}"/>
          </ac:picMkLst>
        </pc:picChg>
      </pc:sldChg>
      <pc:sldChg chg="addSp modSp mod">
        <pc:chgData name="游" userId="a0a20197-c968-41ec-9bb8-639028cad573" providerId="ADAL" clId="{6908D613-BCF0-4F38-874C-940AD6D43B69}" dt="2020-10-05T12:38:30.682" v="691" actId="1076"/>
        <pc:sldMkLst>
          <pc:docMk/>
          <pc:sldMk cId="3867503867" sldId="267"/>
        </pc:sldMkLst>
        <pc:spChg chg="add mod">
          <ac:chgData name="游" userId="a0a20197-c968-41ec-9bb8-639028cad573" providerId="ADAL" clId="{6908D613-BCF0-4F38-874C-940AD6D43B69}" dt="2020-10-05T12:38:13.556" v="629" actId="2711"/>
          <ac:spMkLst>
            <pc:docMk/>
            <pc:sldMk cId="3867503867" sldId="267"/>
            <ac:spMk id="7" creationId="{AE83772E-CC3B-4EA2-9B77-5A18F56E7167}"/>
          </ac:spMkLst>
        </pc:spChg>
        <pc:spChg chg="add mod">
          <ac:chgData name="游" userId="a0a20197-c968-41ec-9bb8-639028cad573" providerId="ADAL" clId="{6908D613-BCF0-4F38-874C-940AD6D43B69}" dt="2020-10-05T12:38:30.682" v="691" actId="1076"/>
          <ac:spMkLst>
            <pc:docMk/>
            <pc:sldMk cId="3867503867" sldId="267"/>
            <ac:spMk id="8" creationId="{91A762AD-5285-49B1-884A-9403AD8ECB4C}"/>
          </ac:spMkLst>
        </pc:spChg>
        <pc:picChg chg="add mod">
          <ac:chgData name="游" userId="a0a20197-c968-41ec-9bb8-639028cad573" providerId="ADAL" clId="{6908D613-BCF0-4F38-874C-940AD6D43B69}" dt="2020-10-05T12:37:18.276" v="592" actId="1076"/>
          <ac:picMkLst>
            <pc:docMk/>
            <pc:sldMk cId="3867503867" sldId="267"/>
            <ac:picMk id="3" creationId="{F4F6B444-EF69-4883-8942-63542C922E3D}"/>
          </ac:picMkLst>
        </pc:picChg>
        <pc:picChg chg="add mod">
          <ac:chgData name="游" userId="a0a20197-c968-41ec-9bb8-639028cad573" providerId="ADAL" clId="{6908D613-BCF0-4F38-874C-940AD6D43B69}" dt="2020-10-05T12:37:50.490" v="594" actId="1076"/>
          <ac:picMkLst>
            <pc:docMk/>
            <pc:sldMk cId="3867503867" sldId="267"/>
            <ac:picMk id="5" creationId="{AC31F07E-EE0B-492E-A1F5-4235990C90B1}"/>
          </ac:picMkLst>
        </pc:picChg>
      </pc:sldChg>
      <pc:sldChg chg="addSp modSp mod">
        <pc:chgData name="游" userId="a0a20197-c968-41ec-9bb8-639028cad573" providerId="ADAL" clId="{6908D613-BCF0-4F38-874C-940AD6D43B69}" dt="2020-10-05T12:16:00.704" v="100" actId="14100"/>
        <pc:sldMkLst>
          <pc:docMk/>
          <pc:sldMk cId="3453799288" sldId="280"/>
        </pc:sldMkLst>
        <pc:spChg chg="add mod">
          <ac:chgData name="游" userId="a0a20197-c968-41ec-9bb8-639028cad573" providerId="ADAL" clId="{6908D613-BCF0-4F38-874C-940AD6D43B69}" dt="2020-10-05T12:16:00.704" v="100" actId="14100"/>
          <ac:spMkLst>
            <pc:docMk/>
            <pc:sldMk cId="3453799288" sldId="280"/>
            <ac:spMk id="4" creationId="{4ADA992E-EDBB-4AB6-BA53-D5F5A7CC656B}"/>
          </ac:spMkLst>
        </pc:spChg>
        <pc:picChg chg="add">
          <ac:chgData name="游" userId="a0a20197-c968-41ec-9bb8-639028cad573" providerId="ADAL" clId="{6908D613-BCF0-4F38-874C-940AD6D43B69}" dt="2020-10-05T12:14:57.049" v="0" actId="22"/>
          <ac:picMkLst>
            <pc:docMk/>
            <pc:sldMk cId="3453799288" sldId="280"/>
            <ac:picMk id="3" creationId="{B1EFEA9B-8F02-4E0A-B02E-38856EF60BE7}"/>
          </ac:picMkLst>
        </pc:picChg>
      </pc:sldChg>
      <pc:sldChg chg="addSp modSp mod">
        <pc:chgData name="游" userId="a0a20197-c968-41ec-9bb8-639028cad573" providerId="ADAL" clId="{6908D613-BCF0-4F38-874C-940AD6D43B69}" dt="2020-10-05T12:55:33.329" v="1017" actId="1076"/>
        <pc:sldMkLst>
          <pc:docMk/>
          <pc:sldMk cId="3701952870" sldId="282"/>
        </pc:sldMkLst>
        <pc:spChg chg="add mod">
          <ac:chgData name="游" userId="a0a20197-c968-41ec-9bb8-639028cad573" providerId="ADAL" clId="{6908D613-BCF0-4F38-874C-940AD6D43B69}" dt="2020-10-05T12:55:33.329" v="1017" actId="1076"/>
          <ac:spMkLst>
            <pc:docMk/>
            <pc:sldMk cId="3701952870" sldId="282"/>
            <ac:spMk id="2" creationId="{0AE8E647-C56B-49F9-BEBA-0ADE9D2973A6}"/>
          </ac:spMkLst>
        </pc:spChg>
      </pc:sldChg>
      <pc:sldChg chg="addSp delSp modSp add mod">
        <pc:chgData name="游" userId="a0a20197-c968-41ec-9bb8-639028cad573" providerId="ADAL" clId="{6908D613-BCF0-4F38-874C-940AD6D43B69}" dt="2020-10-05T12:18:05.461" v="112" actId="22"/>
        <pc:sldMkLst>
          <pc:docMk/>
          <pc:sldMk cId="4062224449" sldId="289"/>
        </pc:sldMkLst>
        <pc:spChg chg="del">
          <ac:chgData name="游" userId="a0a20197-c968-41ec-9bb8-639028cad573" providerId="ADAL" clId="{6908D613-BCF0-4F38-874C-940AD6D43B69}" dt="2020-10-05T12:16:54.945" v="103" actId="478"/>
          <ac:spMkLst>
            <pc:docMk/>
            <pc:sldMk cId="4062224449" sldId="289"/>
            <ac:spMk id="4" creationId="{4ADA992E-EDBB-4AB6-BA53-D5F5A7CC656B}"/>
          </ac:spMkLst>
        </pc:spChg>
        <pc:picChg chg="del">
          <ac:chgData name="游" userId="a0a20197-c968-41ec-9bb8-639028cad573" providerId="ADAL" clId="{6908D613-BCF0-4F38-874C-940AD6D43B69}" dt="2020-10-05T12:16:52.497" v="102" actId="478"/>
          <ac:picMkLst>
            <pc:docMk/>
            <pc:sldMk cId="4062224449" sldId="289"/>
            <ac:picMk id="3" creationId="{B1EFEA9B-8F02-4E0A-B02E-38856EF60BE7}"/>
          </ac:picMkLst>
        </pc:picChg>
        <pc:picChg chg="add mod modCrop">
          <ac:chgData name="游" userId="a0a20197-c968-41ec-9bb8-639028cad573" providerId="ADAL" clId="{6908D613-BCF0-4F38-874C-940AD6D43B69}" dt="2020-10-05T12:17:19.355" v="108" actId="1076"/>
          <ac:picMkLst>
            <pc:docMk/>
            <pc:sldMk cId="4062224449" sldId="289"/>
            <ac:picMk id="5" creationId="{E04E36CD-EA98-4A9A-8C58-738F48DB919C}"/>
          </ac:picMkLst>
        </pc:picChg>
        <pc:picChg chg="add mod">
          <ac:chgData name="游" userId="a0a20197-c968-41ec-9bb8-639028cad573" providerId="ADAL" clId="{6908D613-BCF0-4F38-874C-940AD6D43B69}" dt="2020-10-05T12:17:36.028" v="110" actId="1076"/>
          <ac:picMkLst>
            <pc:docMk/>
            <pc:sldMk cId="4062224449" sldId="289"/>
            <ac:picMk id="8" creationId="{C6412561-EEB4-44C5-8A5F-8BCC32AC6E76}"/>
          </ac:picMkLst>
        </pc:picChg>
        <pc:picChg chg="add del">
          <ac:chgData name="游" userId="a0a20197-c968-41ec-9bb8-639028cad573" providerId="ADAL" clId="{6908D613-BCF0-4F38-874C-940AD6D43B69}" dt="2020-10-05T12:18:05.461" v="112" actId="22"/>
          <ac:picMkLst>
            <pc:docMk/>
            <pc:sldMk cId="4062224449" sldId="289"/>
            <ac:picMk id="10" creationId="{7AF3D925-497A-452E-8599-7FBA9DBDF82A}"/>
          </ac:picMkLst>
        </pc:picChg>
      </pc:sldChg>
      <pc:sldChg chg="addSp delSp modSp add mod">
        <pc:chgData name="游" userId="a0a20197-c968-41ec-9bb8-639028cad573" providerId="ADAL" clId="{6908D613-BCF0-4F38-874C-940AD6D43B69}" dt="2020-10-05T12:28:22.701" v="380" actId="947"/>
        <pc:sldMkLst>
          <pc:docMk/>
          <pc:sldMk cId="2873146619" sldId="290"/>
        </pc:sldMkLst>
        <pc:spChg chg="add mod">
          <ac:chgData name="游" userId="a0a20197-c968-41ec-9bb8-639028cad573" providerId="ADAL" clId="{6908D613-BCF0-4F38-874C-940AD6D43B69}" dt="2020-10-05T12:28:22.701" v="380" actId="947"/>
          <ac:spMkLst>
            <pc:docMk/>
            <pc:sldMk cId="2873146619" sldId="290"/>
            <ac:spMk id="2" creationId="{2A20F550-6B9C-4AC8-AB50-5088EDD058E9}"/>
          </ac:spMkLst>
        </pc:spChg>
        <pc:picChg chg="del">
          <ac:chgData name="游" userId="a0a20197-c968-41ec-9bb8-639028cad573" providerId="ADAL" clId="{6908D613-BCF0-4F38-874C-940AD6D43B69}" dt="2020-10-05T12:18:09.033" v="114" actId="478"/>
          <ac:picMkLst>
            <pc:docMk/>
            <pc:sldMk cId="2873146619" sldId="290"/>
            <ac:picMk id="5" creationId="{E04E36CD-EA98-4A9A-8C58-738F48DB919C}"/>
          </ac:picMkLst>
        </pc:picChg>
        <pc:picChg chg="del">
          <ac:chgData name="游" userId="a0a20197-c968-41ec-9bb8-639028cad573" providerId="ADAL" clId="{6908D613-BCF0-4F38-874C-940AD6D43B69}" dt="2020-10-05T12:18:10.422" v="115" actId="478"/>
          <ac:picMkLst>
            <pc:docMk/>
            <pc:sldMk cId="2873146619" sldId="290"/>
            <ac:picMk id="8" creationId="{C6412561-EEB4-44C5-8A5F-8BCC32AC6E76}"/>
          </ac:picMkLst>
        </pc:picChg>
      </pc:sldChg>
      <pc:sldChg chg="new del">
        <pc:chgData name="游" userId="a0a20197-c968-41ec-9bb8-639028cad573" providerId="ADAL" clId="{6908D613-BCF0-4F38-874C-940AD6D43B69}" dt="2020-10-05T12:55:45.317" v="1019" actId="47"/>
        <pc:sldMkLst>
          <pc:docMk/>
          <pc:sldMk cId="100339324" sldId="291"/>
        </pc:sldMkLst>
      </pc:sldChg>
      <pc:sldChg chg="modSp add mod">
        <pc:chgData name="游" userId="a0a20197-c968-41ec-9bb8-639028cad573" providerId="ADAL" clId="{6908D613-BCF0-4F38-874C-940AD6D43B69}" dt="2020-10-05T12:59:12.225" v="1194" actId="20577"/>
        <pc:sldMkLst>
          <pc:docMk/>
          <pc:sldMk cId="2470179862" sldId="291"/>
        </pc:sldMkLst>
        <pc:spChg chg="mod">
          <ac:chgData name="游" userId="a0a20197-c968-41ec-9bb8-639028cad573" providerId="ADAL" clId="{6908D613-BCF0-4F38-874C-940AD6D43B69}" dt="2020-10-05T12:59:12.225" v="1194" actId="20577"/>
          <ac:spMkLst>
            <pc:docMk/>
            <pc:sldMk cId="2470179862" sldId="291"/>
            <ac:spMk id="2" creationId="{0AE8E647-C56B-49F9-BEBA-0ADE9D2973A6}"/>
          </ac:spMkLst>
        </pc:spChg>
        <pc:spChg chg="mod">
          <ac:chgData name="游" userId="a0a20197-c968-41ec-9bb8-639028cad573" providerId="ADAL" clId="{6908D613-BCF0-4F38-874C-940AD6D43B69}" dt="2020-10-05T12:56:08.183" v="1037" actId="20577"/>
          <ac:spMkLst>
            <pc:docMk/>
            <pc:sldMk cId="2470179862" sldId="291"/>
            <ac:spMk id="13" creationId="{F0F9CA5D-B474-4914-AFF4-FB13DDB97CD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31C69-1066-44B8-839D-B023ED27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40E0A7-4C71-4CAC-8FF4-29C118EBA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CA125-2325-4A23-8D6F-9E5E5A23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9EE2E4-00C0-4E8A-8654-9D866788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64B17-E095-48D8-B695-E3C3B127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6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EF753-E4CA-44EA-95DF-23545A52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EE598B-F804-4F05-9FC9-2CE84F7AA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E28D3-0F9A-4CC2-B162-8B9A77F6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DD8AA-364B-4776-975D-14CB2AAF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9EDB33-ABE3-48BD-8D9A-8E0BEDA0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1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3D8B26-6F0F-46CD-BC1F-1DE580661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CF802-76D9-4CBB-AFA5-73E2C95A7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D8AEF5-6F23-4086-9092-FEBD40F3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C517E-F475-475A-84B1-D50383CA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2015A8-BE90-4A7A-ADF2-3485AF37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0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C2ED7-1ED5-4F18-973E-BD2B0FE6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778C5-D457-4CFF-A362-4E384A218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5AF78A-83E4-4E5F-9EFB-1709E027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19E845-BA40-4D02-9E31-8202AB31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0E5F0-8AED-4755-90C1-B8200723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78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B8325-B664-496E-A118-5C166BF4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C159D6-680F-443D-B087-AF3569BA4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CEF05-F66A-4FE3-BF7A-C92D6ABD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BB71BB-7CB1-485C-971A-AAF57076D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3C0FD5-34D4-4267-94EF-14E777CF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5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32898-0871-456A-B286-AA843842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4BF275-0A56-475B-B4AF-1652AEC16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CFD324-F532-47BC-89F4-B54FC565F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C27074-0B8E-4D73-9932-AA405AC9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3501BB-B1C9-4B41-AF2B-E8869592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5632CB-46D0-49A2-8097-EE86F2DA4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9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92B36-4A9C-4C77-A203-61EE14A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9E4C80-51C8-4BD0-BBE5-1E5813939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AE4DED-4113-4755-8D5B-573C73112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869D2B-3150-4B0F-8206-F50A4672F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17652D-B02F-47A7-9592-A51FFDF76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234E1D-C602-4BEC-B802-0AC97459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CD6CAD-CA68-4B8C-8731-BEE6825E4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207E2B-C097-4AF6-BF50-EE138E6B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35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BC847-CC5C-475F-A74D-9692F617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3CE7AD-D34E-422C-ACBE-E3C8F7092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50AF9B-2038-47DA-BC15-7FD30B13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96CA52-3532-4BED-8BC6-D7C45677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5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62A8D5-1BB4-44D1-A29B-C17E626C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26F7E9-E323-4918-ACFF-1066E87D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BDC17-7DCF-47EB-9488-359BDB1F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76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B5108-73D7-46D3-9921-2D5A7291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155F6-A707-41FB-B889-7BFF39E8D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D0EDF9-E7CD-417F-AEC7-4CA8F71D4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D975F3-AB50-4630-9466-915C8C12C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E85E42-7F60-4EA4-B9A0-235AE599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7F11BA-BC9A-4ABA-B437-CFB289FB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34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5A19F-1984-4EF6-A795-E88C1BAF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23C442-20E5-4268-B29C-266FE682D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97809E-1953-48CE-836D-C94FF73EA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B1BEFE-B50D-47D2-B2F8-68A9223C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26B07B-1C1B-4DFE-898A-ED187AE24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98BCBE-2CB0-43B7-8BE8-E296B33B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96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1584AB-3BA2-48C3-BDB0-4A04C903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3A258-BECA-48E0-B072-33B3409A6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E52DAA-E0DB-44E3-97A8-3AC230731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5F60D-9970-4E44-8E8A-F2C34681D852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BD7A0D-503C-4260-B48B-D4636AA3E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102D1C-4418-448D-A03C-DAEAD85FF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6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2767280"/>
            <a:ext cx="9760997" cy="1323439"/>
            <a:chOff x="263372" y="2767280"/>
            <a:chExt cx="9760997" cy="13234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1031289" y="2767280"/>
              <a:ext cx="8993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Pipelined</a:t>
              </a:r>
            </a:p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Program optimization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2855114"/>
              <a:ext cx="464596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2855114"/>
              <a:ext cx="124287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E26E8E8-3070-4E0F-A54E-EACAF48F7F61}"/>
              </a:ext>
            </a:extLst>
          </p:cNvPr>
          <p:cNvSpPr txBox="1"/>
          <p:nvPr/>
        </p:nvSpPr>
        <p:spPr>
          <a:xfrm>
            <a:off x="1031289" y="4090719"/>
            <a:ext cx="43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MADE BY: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Zhong Zhineng &amp; You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Zhenbang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ED44ADB7-28F4-A442-B142-B41216049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957" y="4845337"/>
            <a:ext cx="9418320" cy="1691640"/>
          </a:xfrm>
        </p:spPr>
        <p:txBody>
          <a:bodyPr>
            <a:noAutofit/>
          </a:bodyPr>
          <a:lstStyle/>
          <a:p>
            <a:pPr algn="l"/>
            <a:endParaRPr lang="en-US" altLang="zh-CN" sz="2800" dirty="0"/>
          </a:p>
          <a:p>
            <a:pPr algn="l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Wenhao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Tang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28F0C56-C7EB-794D-A407-FBF63643B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957" y="595461"/>
            <a:ext cx="9418320" cy="2033320"/>
          </a:xfrm>
        </p:spPr>
        <p:txBody>
          <a:bodyPr/>
          <a:lstStyle/>
          <a:p>
            <a:pPr algn="ctr"/>
            <a:r>
              <a:rPr lang="en-US" altLang="zh-CN" dirty="0"/>
              <a:t>ICS</a:t>
            </a:r>
            <a:r>
              <a:rPr lang="zh-CN" altLang="en-US" dirty="0"/>
              <a:t>第五次小班课</a:t>
            </a:r>
            <a:br>
              <a:rPr lang="en-US" altLang="zh-CN" dirty="0"/>
            </a:br>
            <a:r>
              <a:rPr lang="en-US" altLang="zh-CN" dirty="0"/>
              <a:t>11.5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729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 Simple Solution: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Bubbles and Stalls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F6B444-EF69-4883-8942-63542C922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378" y="1366304"/>
            <a:ext cx="7342480" cy="23352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31F07E-EE0B-492E-A1F5-4235990C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78" y="3821065"/>
            <a:ext cx="6975654" cy="26438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83772E-CC3B-4EA2-9B77-5A18F56E7167}"/>
              </a:ext>
            </a:extLst>
          </p:cNvPr>
          <p:cNvSpPr txBox="1"/>
          <p:nvPr/>
        </p:nvSpPr>
        <p:spPr>
          <a:xfrm>
            <a:off x="964245" y="1955677"/>
            <a:ext cx="1552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Handling data hazard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A762AD-5285-49B1-884A-9403AD8ECB4C}"/>
              </a:ext>
            </a:extLst>
          </p:cNvPr>
          <p:cNvSpPr txBox="1"/>
          <p:nvPr/>
        </p:nvSpPr>
        <p:spPr>
          <a:xfrm>
            <a:off x="964245" y="4260727"/>
            <a:ext cx="1552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Handling control hazard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50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7922F8E-E6B0-4021-9D7A-B89758A938CC}"/>
              </a:ext>
            </a:extLst>
          </p:cNvPr>
          <p:cNvSpPr txBox="1"/>
          <p:nvPr/>
        </p:nvSpPr>
        <p:spPr>
          <a:xfrm>
            <a:off x="284050" y="1229462"/>
            <a:ext cx="3055770" cy="337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Problem: Need the data  that has not written back to the registers when  decoding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Another solution: Forward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Our principle: Try to use forward.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If that fails, we can use stalls.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Another Solution: Forward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121629-C759-674F-A79E-8E8723F0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795" y="1056743"/>
            <a:ext cx="4431205" cy="5586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702A73-FD35-DA42-AE64-2FA9F2A69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1"/>
          <a:stretch/>
        </p:blipFill>
        <p:spPr>
          <a:xfrm>
            <a:off x="3297189" y="1056743"/>
            <a:ext cx="4506237" cy="56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9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Select PC &amp; Fetch</a:t>
            </a: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F37ECBE0-C6A4-4DCF-A333-8E83C35DF004}"/>
              </a:ext>
            </a:extLst>
          </p:cNvPr>
          <p:cNvSpPr txBox="1">
            <a:spLocks/>
          </p:cNvSpPr>
          <p:nvPr/>
        </p:nvSpPr>
        <p:spPr>
          <a:xfrm>
            <a:off x="5447112" y="1174094"/>
            <a:ext cx="170615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B038E8E-7CE8-4B64-83B7-5E2FE7589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5" y="1174094"/>
            <a:ext cx="5376298" cy="459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04D2C5D-4CF2-4EB3-A15E-E0C6AD6AE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510" y="1727710"/>
            <a:ext cx="5762826" cy="199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90F72DFB-789F-440D-A95C-CAD665CF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510" y="3801403"/>
            <a:ext cx="4785300" cy="10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188C9CD6-0EB9-7048-A612-935F573B8617}"/>
              </a:ext>
            </a:extLst>
          </p:cNvPr>
          <p:cNvSpPr txBox="1"/>
          <p:nvPr/>
        </p:nvSpPr>
        <p:spPr>
          <a:xfrm>
            <a:off x="7868288" y="1008280"/>
            <a:ext cx="333014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M_valA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的作用是什么？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这里的顺序有影响吗？为什么？</a:t>
            </a:r>
          </a:p>
        </p:txBody>
      </p:sp>
    </p:spTree>
    <p:extLst>
      <p:ext uri="{BB962C8B-B14F-4D97-AF65-F5344CB8AC3E}">
        <p14:creationId xmlns:p14="http://schemas.microsoft.com/office/powerpoint/2010/main" val="260189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Decode/Write back</a:t>
            </a: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F37ECBE0-C6A4-4DCF-A333-8E83C35DF004}"/>
              </a:ext>
            </a:extLst>
          </p:cNvPr>
          <p:cNvSpPr txBox="1">
            <a:spLocks/>
          </p:cNvSpPr>
          <p:nvPr/>
        </p:nvSpPr>
        <p:spPr>
          <a:xfrm>
            <a:off x="5447112" y="1174094"/>
            <a:ext cx="170615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01849E8-BD84-4409-B1C1-EA35E96F0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3701" y="1735566"/>
            <a:ext cx="5664073" cy="177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82A4454-2EDA-4100-9E11-C1D6854AE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3701" y="3546380"/>
            <a:ext cx="5817274" cy="1583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F5C8553-B84D-4B2E-BC8C-BF9DFB9B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5" y="1363127"/>
            <a:ext cx="5362375" cy="436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AD242DD2-DDBF-024C-B84C-917325C09C29}"/>
              </a:ext>
            </a:extLst>
          </p:cNvPr>
          <p:cNvSpPr txBox="1"/>
          <p:nvPr/>
        </p:nvSpPr>
        <p:spPr>
          <a:xfrm>
            <a:off x="7831712" y="1241838"/>
            <a:ext cx="3330142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这里的顺序有影响吗？为什么？</a:t>
            </a:r>
          </a:p>
        </p:txBody>
      </p:sp>
    </p:spTree>
    <p:extLst>
      <p:ext uri="{BB962C8B-B14F-4D97-AF65-F5344CB8AC3E}">
        <p14:creationId xmlns:p14="http://schemas.microsoft.com/office/powerpoint/2010/main" val="168149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Execute</a:t>
            </a: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F37ECBE0-C6A4-4DCF-A333-8E83C35DF004}"/>
              </a:ext>
            </a:extLst>
          </p:cNvPr>
          <p:cNvSpPr txBox="1">
            <a:spLocks/>
          </p:cNvSpPr>
          <p:nvPr/>
        </p:nvSpPr>
        <p:spPr>
          <a:xfrm>
            <a:off x="6583680" y="3826884"/>
            <a:ext cx="3733464" cy="229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阶段有异常，要阻止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阶段对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的修改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eriod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e_dstE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只可能在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cmov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时被改为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RNONE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46A4B1C-AECF-4C4F-B3D5-E00C0AF2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5" y="1980109"/>
            <a:ext cx="5465674" cy="28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BA72E149-D838-A94A-9F42-03DC8F837850}"/>
              </a:ext>
            </a:extLst>
          </p:cNvPr>
          <p:cNvSpPr txBox="1">
            <a:spLocks/>
          </p:cNvSpPr>
          <p:nvPr/>
        </p:nvSpPr>
        <p:spPr>
          <a:xfrm>
            <a:off x="6684600" y="1553075"/>
            <a:ext cx="3733464" cy="3567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为什么</a:t>
            </a:r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SetCC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要接受</a:t>
            </a:r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W_stat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m_stat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eriod"/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为什么要有</a:t>
            </a:r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e_dstE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而不是直接使用</a:t>
            </a:r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E_dstE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53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Memory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43D3015-B263-45DF-BBF5-E43ECAE7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5" y="1870664"/>
            <a:ext cx="5615232" cy="2820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FB4FE2-1B5B-AA43-9915-A00D1D1A8F5A}"/>
              </a:ext>
            </a:extLst>
          </p:cNvPr>
          <p:cNvSpPr txBox="1"/>
          <p:nvPr/>
        </p:nvSpPr>
        <p:spPr>
          <a:xfrm>
            <a:off x="7107937" y="2060448"/>
            <a:ext cx="4181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访存阶段可能产生异常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阻止</a:t>
            </a:r>
            <a:r>
              <a:rPr kumimoji="1" lang="en-US" altLang="zh-CN" dirty="0"/>
              <a:t>E</a:t>
            </a:r>
            <a:r>
              <a:rPr kumimoji="1" lang="zh-CN" altLang="en-US" dirty="0"/>
              <a:t>阶段更新</a:t>
            </a:r>
            <a:r>
              <a:rPr kumimoji="1" lang="en-US" altLang="zh-CN" dirty="0"/>
              <a:t>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在下个</a:t>
            </a:r>
            <a:r>
              <a:rPr kumimoji="1" lang="en-US" altLang="zh-CN" dirty="0"/>
              <a:t>M</a:t>
            </a:r>
            <a:r>
              <a:rPr kumimoji="1" lang="zh-CN" altLang="en-US" dirty="0"/>
              <a:t>阶段产生气泡，阻止内存写入</a:t>
            </a:r>
            <a:endParaRPr kumimoji="1" lang="en-US" altLang="zh-CN" dirty="0"/>
          </a:p>
          <a:p>
            <a:r>
              <a:rPr kumimoji="1" lang="zh-CN" altLang="en-US" dirty="0"/>
              <a:t>当</a:t>
            </a:r>
            <a:r>
              <a:rPr kumimoji="1" lang="en-US" altLang="zh-CN" dirty="0"/>
              <a:t>W</a:t>
            </a:r>
            <a:r>
              <a:rPr kumimoji="1" lang="zh-CN" altLang="en-US" dirty="0"/>
              <a:t>阶段也有异常时，会暂停写回阶段（同样会阻止</a:t>
            </a:r>
            <a:r>
              <a:rPr kumimoji="1" lang="en-US" altLang="zh-CN" dirty="0"/>
              <a:t>E</a:t>
            </a:r>
            <a:r>
              <a:rPr kumimoji="1" lang="zh-CN" altLang="en-US" dirty="0"/>
              <a:t>阶段更新</a:t>
            </a:r>
            <a:r>
              <a:rPr kumimoji="1" lang="en-US" altLang="zh-CN" dirty="0"/>
              <a:t>CC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F</a:t>
            </a:r>
            <a:r>
              <a:rPr kumimoji="1" lang="zh-CN" altLang="en-US" dirty="0"/>
              <a:t>阶段产生的异常怎么办？（</a:t>
            </a:r>
            <a:r>
              <a:rPr kumimoji="1" lang="zh-CN" altLang="en-US" strike="sngStrike" dirty="0"/>
              <a:t>也许直接不执行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57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Load/Use 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82D310C0-6E38-4739-AE55-48A58AD612D7}"/>
              </a:ext>
            </a:extLst>
          </p:cNvPr>
          <p:cNvSpPr txBox="1"/>
          <p:nvPr/>
        </p:nvSpPr>
        <p:spPr>
          <a:xfrm>
            <a:off x="1111548" y="1415602"/>
            <a:ext cx="931715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上一条指令从内存读入寄存器（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阶段读出），本条指令需要用寄存器中的值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只转发做不到，只能暂停流水线，插入一个气泡，同时从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阶段转发到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Decode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15444C-7050-4191-80F6-2A3E185C0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4698" y="2719572"/>
            <a:ext cx="9144000" cy="3055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C46493-4E82-47A5-9BAC-473E4FE40803}"/>
              </a:ext>
            </a:extLst>
          </p:cNvPr>
          <p:cNvSpPr txBox="1"/>
          <p:nvPr/>
        </p:nvSpPr>
        <p:spPr>
          <a:xfrm>
            <a:off x="4208016" y="454656"/>
            <a:ext cx="830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 You cannot only use forwarding to solve all the problems.</a:t>
            </a:r>
          </a:p>
        </p:txBody>
      </p:sp>
    </p:spTree>
    <p:extLst>
      <p:ext uri="{BB962C8B-B14F-4D97-AF65-F5344CB8AC3E}">
        <p14:creationId xmlns:p14="http://schemas.microsoft.com/office/powerpoint/2010/main" val="385255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ret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82D310C0-6E38-4739-AE55-48A58AD612D7}"/>
              </a:ext>
            </a:extLst>
          </p:cNvPr>
          <p:cNvSpPr txBox="1"/>
          <p:nvPr/>
        </p:nvSpPr>
        <p:spPr>
          <a:xfrm>
            <a:off x="1111548" y="1415602"/>
            <a:ext cx="931715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指令后一条指令的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需要到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阶段才知道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解决方案：暂停流水线，插入三个气泡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（两个行不行？）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3BF10D3-4D08-4E49-95F6-A123776BB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16778" y="2587587"/>
            <a:ext cx="9011920" cy="374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304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Branch Misprediction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82D310C0-6E38-4739-AE55-48A58AD612D7}"/>
              </a:ext>
            </a:extLst>
          </p:cNvPr>
          <p:cNvSpPr txBox="1"/>
          <p:nvPr/>
        </p:nvSpPr>
        <p:spPr>
          <a:xfrm>
            <a:off x="1111548" y="1415602"/>
            <a:ext cx="931715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执行完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Execute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阶段就可以知道正确分支（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Cnd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解决方案：暂停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插入气泡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7950C26-72A6-48BC-BD6A-2991FBFF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4650" y="2587587"/>
            <a:ext cx="9333032" cy="338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4623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 Combination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042934F-6F14-421D-B298-17D1619CA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2027" y="1091672"/>
            <a:ext cx="6138183" cy="1633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544EEDC-7ACF-4A7D-9AB3-C04D5EB8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2882" y="2870002"/>
            <a:ext cx="9208380" cy="166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E83C43B-B6BD-4A85-81D1-D8E42376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7261" y="4598361"/>
            <a:ext cx="9144000" cy="196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187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Pipelined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667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 Detection &amp; Control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6142164-E153-44A6-84F4-2F0F8660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894" y="1203528"/>
            <a:ext cx="10392212" cy="192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2A744C1-FDD7-478B-B650-1D292D330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9894" y="3286697"/>
            <a:ext cx="5140720" cy="178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30D12B6-348F-4C8E-ADD5-C7BC71A3B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3176964"/>
            <a:ext cx="5184576" cy="346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8419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Implementing Pipeline Control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9BC3D1-E957-4EBC-984A-6ECC230E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8332" y="1203987"/>
            <a:ext cx="9235336" cy="526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6518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528EA-2529-7A4C-AF22-F1547050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24665-BC56-5C42-B8BD-793A0B45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311400"/>
            <a:ext cx="9817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45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Program optimization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645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Optimization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55ECE591-F9F2-457C-AE68-BDD837F493E5}"/>
              </a:ext>
            </a:extLst>
          </p:cNvPr>
          <p:cNvSpPr txBox="1"/>
          <p:nvPr/>
        </p:nvSpPr>
        <p:spPr>
          <a:xfrm>
            <a:off x="521533" y="1210245"/>
            <a:ext cx="481439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编译器可以进行的优化：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代码移动，比如将循环中相同重复计算提取到循环外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移位加减等代替乘除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部分表达式的复用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F3A66673-E89A-4E10-AF4E-6DEA7C3E942A}"/>
              </a:ext>
            </a:extLst>
          </p:cNvPr>
          <p:cNvSpPr txBox="1"/>
          <p:nvPr/>
        </p:nvSpPr>
        <p:spPr>
          <a:xfrm>
            <a:off x="5901254" y="1231769"/>
            <a:ext cx="5650666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编译器必须保守而不能进行的优化：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过程调用可能有副作用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指针可能具有别名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EFA155-121C-4948-907A-777906150804}"/>
              </a:ext>
            </a:extLst>
          </p:cNvPr>
          <p:cNvSpPr txBox="1"/>
          <p:nvPr/>
        </p:nvSpPr>
        <p:spPr>
          <a:xfrm>
            <a:off x="6473952" y="3116387"/>
            <a:ext cx="3294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trike="sngStrike" dirty="0"/>
              <a:t>解决方法：</a:t>
            </a:r>
            <a:endParaRPr kumimoji="1" lang="en-US" altLang="zh-CN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trike="sngStrike" dirty="0"/>
              <a:t>不允许函数有副作用</a:t>
            </a:r>
            <a:endParaRPr kumimoji="1" lang="en-US" altLang="zh-CN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trike="sngStrike" dirty="0"/>
              <a:t>不准用指针</a:t>
            </a:r>
            <a:endParaRPr kumimoji="1" lang="en-US" altLang="zh-CN" strike="sngStrike" dirty="0"/>
          </a:p>
          <a:p>
            <a:r>
              <a:rPr kumimoji="1" lang="en-US" altLang="zh-CN" strike="sngStrike" dirty="0"/>
              <a:t>-&gt;</a:t>
            </a:r>
            <a:r>
              <a:rPr kumimoji="1" lang="zh-CN" altLang="en-US" strike="sngStrike" dirty="0"/>
              <a:t> 使用</a:t>
            </a:r>
            <a:r>
              <a:rPr kumimoji="1" lang="en-US" altLang="zh-CN" strike="sngStrike" dirty="0"/>
              <a:t>Haskell</a:t>
            </a:r>
            <a:r>
              <a:rPr kumimoji="1" lang="zh-CN" altLang="en-US" strike="sngStrike" dirty="0"/>
              <a:t>等纯函数式语言</a:t>
            </a:r>
            <a:endParaRPr kumimoji="1" lang="en-US" altLang="zh-CN" strike="sngStrike" dirty="0"/>
          </a:p>
        </p:txBody>
      </p:sp>
    </p:spTree>
    <p:extLst>
      <p:ext uri="{BB962C8B-B14F-4D97-AF65-F5344CB8AC3E}">
        <p14:creationId xmlns:p14="http://schemas.microsoft.com/office/powerpoint/2010/main" val="139316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Simple Out-of-order  Processor</a:t>
            </a:r>
          </a:p>
        </p:txBody>
      </p:sp>
      <p:pic>
        <p:nvPicPr>
          <p:cNvPr id="4" name="图片 3">
            <a:hlinkClick r:id="rId2" action="ppaction://hlinksldjump"/>
            <a:extLst>
              <a:ext uri="{FF2B5EF4-FFF2-40B4-BE49-F238E27FC236}">
                <a16:creationId xmlns:a16="http://schemas.microsoft.com/office/drawing/2014/main" id="{302BD023-ED1B-4B4D-9961-03AF639690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903" y="1309766"/>
            <a:ext cx="5608306" cy="48338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AE8E647-C56B-49F9-BEBA-0ADE9D2973A6}"/>
              </a:ext>
            </a:extLst>
          </p:cNvPr>
          <p:cNvSpPr txBox="1"/>
          <p:nvPr/>
        </p:nvSpPr>
        <p:spPr>
          <a:xfrm>
            <a:off x="717403" y="1490008"/>
            <a:ext cx="476250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In-order issue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Out-of-order execution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In-order commit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CPI may be less than 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952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Modern CPUs</a:t>
            </a:r>
          </a:p>
        </p:txBody>
      </p:sp>
      <p:pic>
        <p:nvPicPr>
          <p:cNvPr id="4" name="图片 3">
            <a:hlinkClick r:id="rId2" action="ppaction://hlinksldjump"/>
            <a:extLst>
              <a:ext uri="{FF2B5EF4-FFF2-40B4-BE49-F238E27FC236}">
                <a16:creationId xmlns:a16="http://schemas.microsoft.com/office/drawing/2014/main" id="{302BD023-ED1B-4B4D-9961-03AF639690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903" y="1309766"/>
            <a:ext cx="5608306" cy="48338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AE8E647-C56B-49F9-BEBA-0ADE9D2973A6}"/>
              </a:ext>
            </a:extLst>
          </p:cNvPr>
          <p:cNvSpPr txBox="1"/>
          <p:nvPr/>
        </p:nvSpPr>
        <p:spPr>
          <a:xfrm>
            <a:off x="717402" y="1490008"/>
            <a:ext cx="691739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Out-of-order execution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Multiple issue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 scheduling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Speculative execution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Advanced prediction mechanisms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Register renaming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179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功能单元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CD53F6-C087-9649-8F99-6B618176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03" y="1086366"/>
            <a:ext cx="9258300" cy="1854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9EF895-5295-324E-8148-7497AC5C4D5D}"/>
              </a:ext>
            </a:extLst>
          </p:cNvPr>
          <p:cNvSpPr txBox="1"/>
          <p:nvPr/>
        </p:nvSpPr>
        <p:spPr>
          <a:xfrm>
            <a:off x="850605" y="3072809"/>
            <a:ext cx="5662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延迟：一次操作的时间（周期数）</a:t>
            </a:r>
            <a:endParaRPr kumimoji="1" lang="en-US" altLang="zh-CN" dirty="0"/>
          </a:p>
          <a:p>
            <a:r>
              <a:rPr kumimoji="1" lang="zh-CN" altLang="en-US" dirty="0"/>
              <a:t>发射：相邻两次操作相隔时间（由于流水线的存在）</a:t>
            </a:r>
            <a:endParaRPr kumimoji="1" lang="en-US" altLang="zh-CN" dirty="0"/>
          </a:p>
          <a:p>
            <a:r>
              <a:rPr kumimoji="1" lang="zh-CN" altLang="en-US" dirty="0"/>
              <a:t>容量：同时并行的最多个数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C8AFDB-074E-8B47-8BA3-16493FD65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03" y="4122214"/>
            <a:ext cx="9347200" cy="1498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E3DACF4-0970-F841-B2F6-5DAB68BD1AE1}"/>
              </a:ext>
            </a:extLst>
          </p:cNvPr>
          <p:cNvSpPr txBox="1"/>
          <p:nvPr/>
        </p:nvSpPr>
        <p:spPr>
          <a:xfrm>
            <a:off x="1105786" y="5964865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延迟界限：严格顺序执行</a:t>
            </a:r>
            <a:r>
              <a:rPr kumimoji="1" lang="en-US" altLang="zh-CN" dirty="0"/>
              <a:t>CPE</a:t>
            </a:r>
            <a:r>
              <a:rPr kumimoji="1" lang="zh-CN" altLang="en-US" dirty="0"/>
              <a:t>（只看延时）</a:t>
            </a:r>
            <a:endParaRPr kumimoji="1" lang="en-US" altLang="zh-CN" dirty="0"/>
          </a:p>
          <a:p>
            <a:r>
              <a:rPr kumimoji="1" lang="zh-CN" altLang="en-US" dirty="0"/>
              <a:t>吞吐量界限：可以乱序并行（看发射和容量）</a:t>
            </a:r>
          </a:p>
        </p:txBody>
      </p:sp>
    </p:spTree>
    <p:extLst>
      <p:ext uri="{BB962C8B-B14F-4D97-AF65-F5344CB8AC3E}">
        <p14:creationId xmlns:p14="http://schemas.microsoft.com/office/powerpoint/2010/main" val="3334519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数据流图和关键路径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ACA19A8-8AD5-47DC-91C6-8DC0D2BEA4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9405" y="222461"/>
            <a:ext cx="5218055" cy="9943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2DEF32-1C71-4735-BEA8-2AF9B6B01D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729" y="1222408"/>
            <a:ext cx="3325562" cy="231089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443BFB3-7AB7-4385-B7E5-CFFD7A88F2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810" y="3555300"/>
            <a:ext cx="4037862" cy="114823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24B4654-D12B-4C1F-AA93-1454E59A1B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13" y="1235112"/>
            <a:ext cx="4551693" cy="229819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AD046D7-131E-4F0D-BD04-CF7D43BA6A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80" y="3607825"/>
            <a:ext cx="4743991" cy="295779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B1F8F56-D0FA-4671-97ED-818978CC9C7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261" y="1321754"/>
            <a:ext cx="2419483" cy="5239180"/>
          </a:xfrm>
          <a:prstGeom prst="rect">
            <a:avLst/>
          </a:prstGeom>
        </p:spPr>
      </p:pic>
      <p:sp>
        <p:nvSpPr>
          <p:cNvPr id="32" name="内容占位符 4">
            <a:extLst>
              <a:ext uri="{FF2B5EF4-FFF2-40B4-BE49-F238E27FC236}">
                <a16:creationId xmlns:a16="http://schemas.microsoft.com/office/drawing/2014/main" id="{2A79A7B9-2E13-48B7-9BBF-8BD4A364E48C}"/>
              </a:ext>
            </a:extLst>
          </p:cNvPr>
          <p:cNvSpPr txBox="1">
            <a:spLocks/>
          </p:cNvSpPr>
          <p:nvPr/>
        </p:nvSpPr>
        <p:spPr>
          <a:xfrm>
            <a:off x="7675744" y="4854310"/>
            <a:ext cx="4191716" cy="2003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关键路径提供的只是一个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下界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还受到功能单元的数量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功能单元之间能够传递数据值的数量影响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64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Loop Unrolling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E56DF0-606A-49D6-998B-6FA288D9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017" y="1096114"/>
            <a:ext cx="4119960" cy="4063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6387666-41CA-4A3E-911E-9F9181A4A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2010" y="125022"/>
            <a:ext cx="2180986" cy="6607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990859-5EB4-48D0-9318-C88C1F7141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017" y="5250266"/>
            <a:ext cx="6693632" cy="1482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CEE557-D494-4052-923E-131507B38C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401" y="1096114"/>
            <a:ext cx="1919451" cy="56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EFEA9B-8F02-4E0A-B02E-38856EF6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284916"/>
            <a:ext cx="8044140" cy="40871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DA992E-EDBB-4AB6-BA53-D5F5A7CC656B}"/>
              </a:ext>
            </a:extLst>
          </p:cNvPr>
          <p:cNvSpPr txBox="1"/>
          <p:nvPr/>
        </p:nvSpPr>
        <p:spPr>
          <a:xfrm>
            <a:off x="1524001" y="5676900"/>
            <a:ext cx="9210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What’s the change of throughput and latency respectively?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79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Loop Unrolling with Separate Accumulators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183B22-41EC-45E0-ABEB-75F0F28E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30" y="1195844"/>
            <a:ext cx="3812346" cy="53473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72F72-ED6F-4E05-B47F-2043E9820C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076" y="5271616"/>
            <a:ext cx="5662253" cy="14774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8EE119-6C9C-4DB2-BF0C-F960D8358B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523" y="1100240"/>
            <a:ext cx="4355806" cy="41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6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Loop Unrolling with Reassociation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5AA2CF8-21FD-499A-9352-307CC74E5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6" y="1031140"/>
            <a:ext cx="4193219" cy="404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55ECBF-52E8-4C94-93B0-76B70D5728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25" y="5144979"/>
            <a:ext cx="5406941" cy="15515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9487EB-5541-426F-B8FF-F017055318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938" y="1128083"/>
            <a:ext cx="5407868" cy="539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25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Notes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1B76F68-BC95-460E-8704-7848124A5B44}"/>
              </a:ext>
            </a:extLst>
          </p:cNvPr>
          <p:cNvSpPr txBox="1"/>
          <p:nvPr/>
        </p:nvSpPr>
        <p:spPr>
          <a:xfrm>
            <a:off x="521533" y="1347208"/>
            <a:ext cx="949056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太多次展开会导致寄存器溢出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改变运算顺序的循环展开重新结合不可以用于浮点数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浮点数不满足结合律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466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2767280"/>
            <a:ext cx="9760997" cy="1323439"/>
            <a:chOff x="263372" y="2767280"/>
            <a:chExt cx="9760997" cy="13234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1031289" y="2767280"/>
              <a:ext cx="8993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Thanks for</a:t>
              </a:r>
            </a:p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your listening.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2855114"/>
              <a:ext cx="464596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2855114"/>
              <a:ext cx="124287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6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C3F67-01E3-4A5B-BBDC-CA92E5AE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0" y="1071610"/>
            <a:ext cx="6462320" cy="5761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412561-EEB4-44C5-8A5F-8BCC32AC6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1186429"/>
            <a:ext cx="58578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2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20F550-6B9C-4AC8-AB50-5088EDD058E9}"/>
              </a:ext>
            </a:extLst>
          </p:cNvPr>
          <p:cNvSpPr txBox="1"/>
          <p:nvPr/>
        </p:nvSpPr>
        <p:spPr>
          <a:xfrm>
            <a:off x="802595" y="1514475"/>
            <a:ext cx="790575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Limitations of pipelining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Nonuniform partitioning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Diminishing Returns of Deep Pipelining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Number of pipeline stages of modern CPU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 Zen2(3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 Ryzen): 19 stages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Ice Lake(10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Gen core): 14-19 stages</a:t>
            </a:r>
          </a:p>
        </p:txBody>
      </p:sp>
    </p:spTree>
    <p:extLst>
      <p:ext uri="{BB962C8B-B14F-4D97-AF65-F5344CB8AC3E}">
        <p14:creationId xmlns:p14="http://schemas.microsoft.com/office/powerpoint/2010/main" val="287314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6A34ED-D673-8142-8380-F38ADDC4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914322"/>
            <a:ext cx="10629900" cy="1206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F379BA-B3D4-D345-8EE3-B303DF05921A}"/>
              </a:ext>
            </a:extLst>
          </p:cNvPr>
          <p:cNvSpPr/>
          <p:nvPr/>
        </p:nvSpPr>
        <p:spPr>
          <a:xfrm>
            <a:off x="1088571" y="4669971"/>
            <a:ext cx="8360229" cy="450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29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SEQ-&gt;SEQ+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662465-C341-F843-A092-41F4E613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12" y="941016"/>
            <a:ext cx="5364134" cy="59169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AD8AAC-0454-4545-86B7-F61A90CE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246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0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7922F8E-E6B0-4021-9D7A-B89758A938CC}"/>
              </a:ext>
            </a:extLst>
          </p:cNvPr>
          <p:cNvSpPr txBox="1"/>
          <p:nvPr/>
        </p:nvSpPr>
        <p:spPr>
          <a:xfrm>
            <a:off x="292934" y="1210245"/>
            <a:ext cx="3330142" cy="300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Adding pipeline registers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Since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valP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is only used in the Memory period of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call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and in the Execute period of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jXX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and both of them do not need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valA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 Select A module is used to reduce the number of registers.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SEQ+-&gt;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PIPE-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E5AB53-5EE0-4F49-8F8C-35FAA54C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540" y="985421"/>
            <a:ext cx="4126562" cy="5777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CE9996-D5DF-FC48-8E00-5539CC1CA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1"/>
          <a:stretch/>
        </p:blipFill>
        <p:spPr>
          <a:xfrm>
            <a:off x="7645226" y="1072997"/>
            <a:ext cx="4506237" cy="56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Problems: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/Control Dependency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F957D6-8AAF-4B8F-8CB6-E5E52377264E}"/>
              </a:ext>
            </a:extLst>
          </p:cNvPr>
          <p:cNvSpPr txBox="1"/>
          <p:nvPr/>
        </p:nvSpPr>
        <p:spPr>
          <a:xfrm>
            <a:off x="838200" y="2028825"/>
            <a:ext cx="2181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hazard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53DA91-D7E3-4E73-9048-15A26564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28" y="1282884"/>
            <a:ext cx="8350834" cy="248248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11A5A5-6DD3-45A8-A417-0F4653447272}"/>
              </a:ext>
            </a:extLst>
          </p:cNvPr>
          <p:cNvSpPr/>
          <p:nvPr/>
        </p:nvSpPr>
        <p:spPr>
          <a:xfrm>
            <a:off x="5122182" y="1985665"/>
            <a:ext cx="657225" cy="495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68934FB-DA75-4A06-A749-1328B7AF4E29}"/>
              </a:ext>
            </a:extLst>
          </p:cNvPr>
          <p:cNvSpPr/>
          <p:nvPr/>
        </p:nvSpPr>
        <p:spPr>
          <a:xfrm>
            <a:off x="5055507" y="2881015"/>
            <a:ext cx="657225" cy="495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47D0764-BB12-4E32-A6DA-9D21CA55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28" y="3922614"/>
            <a:ext cx="7378407" cy="231382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5A57BFC-A26C-4EAD-8322-3EB1E697A89D}"/>
              </a:ext>
            </a:extLst>
          </p:cNvPr>
          <p:cNvSpPr txBox="1"/>
          <p:nvPr/>
        </p:nvSpPr>
        <p:spPr>
          <a:xfrm>
            <a:off x="838199" y="4313059"/>
            <a:ext cx="2181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 hazard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(if there were no bubbles)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4239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739</Words>
  <Application>Microsoft Macintosh PowerPoint</Application>
  <PresentationFormat>宽屏</PresentationFormat>
  <Paragraphs>107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微软雅黑</vt:lpstr>
      <vt:lpstr>Arial</vt:lpstr>
      <vt:lpstr>Office 主题​​</vt:lpstr>
      <vt:lpstr>ICS第五次小班课 11.5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钟 郅能</dc:creator>
  <cp:lastModifiedBy>thwfhk@163.com</cp:lastModifiedBy>
  <cp:revision>161</cp:revision>
  <dcterms:created xsi:type="dcterms:W3CDTF">2020-10-04T11:11:42Z</dcterms:created>
  <dcterms:modified xsi:type="dcterms:W3CDTF">2020-11-05T11:54:55Z</dcterms:modified>
</cp:coreProperties>
</file>